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90"/>
  </p:normalViewPr>
  <p:slideViewPr>
    <p:cSldViewPr snapToGrid="0" snapToObjects="1" showGuides="1">
      <p:cViewPr>
        <p:scale>
          <a:sx n="182" d="100"/>
          <a:sy n="182" d="100"/>
        </p:scale>
        <p:origin x="-5688" y="-688"/>
      </p:cViewPr>
      <p:guideLst>
        <p:guide orient="horz" pos="2184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9FCEC-F006-104A-BBCF-37BA4B0B83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0757E-5A91-FE4B-A633-A9CCCAB786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26BBF-8625-B74E-82CA-DFDC18F7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AEC57-D451-6F41-9DCB-57AC082A9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C9204-1CC8-A849-87B6-C0E305B8A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643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9FDE0-1F68-8647-9ED6-3622FD404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5420EC-0C74-1F43-800F-914D10086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61C94-BA61-334F-AD09-0AF36EC4D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D274C-C67D-484F-B906-FC668050C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97D8D-9BA3-1C46-8B34-269D06856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390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7792B9-7997-6C4E-B4FF-DBF9ECB21D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DCCA66-95B7-A645-A0FC-07AA78CB4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A59D1-00C1-754C-90BA-A4F76D3B0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F7B47-B82D-B64A-B8A9-8AB309F93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B0A78-6CCE-4845-B969-5C1FF5747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570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64FB3-9F3C-9941-8405-C9904CEDE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1225A-E78E-1F42-911E-F6164A445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D1D8C-5697-054F-A9C9-D23F61F19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C16CD-1B31-2541-AFD5-5EE35AF76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2690B-00B1-B941-8A84-16C6C93C5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97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62A6B-B922-B540-B4A1-D2E2DA70A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9540B-439D-9340-B7A1-B0188CDE7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22357-DD78-E04E-A8EE-A6D3858C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CB7CA-3967-ED43-A394-035F3C725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77AEE-44A9-0E44-95E1-DF79FC815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14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47A71-60F0-3649-AC76-F85061674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9ED6A-AAF7-2C45-BAC8-E31CFF6EA6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9589E7-5AD7-914B-8399-23F76171F7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5655D8-3F46-0146-8BBF-DBD1340A0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254F5C-A303-7D4F-9E7E-1F41655B7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7F8B33-8DF5-EB46-9316-AD426020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8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CA58E-93F1-524F-A714-88163ACBF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AC7B9-511F-7247-9AC5-3A3C68736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ACFB2F-EF95-3B47-96AE-0C8279FD6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C6B8B1-1646-ED4A-A835-9B6A1B3F51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10DBCC-EEEF-434F-B4C2-6FBC065539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41905A-5C4D-FE42-B826-395C95E2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4DE5C8-3344-F848-B6B3-A37FC906A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E9C0B7-0B56-D645-B67E-966DA2BEE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12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445F5-6E5E-3642-9294-743A8324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9E8C35-AFB1-1440-8098-0A8CF5CC2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97232-45EA-CA47-8C5D-97716426D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A9770-0F95-744D-A47C-EDE0DD46E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8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B9D1E6-2210-694B-A667-6DE96D08E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08DB58-BDED-B645-B81C-430C42E5F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80588B-D270-1849-B76D-2AC378B64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753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BC59C-D487-C242-9ACF-E60BE15B5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B8420-DD75-A841-A9A4-AC3B707D4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37F99-86C2-634B-8538-92F1293C5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E22C96-C50E-7C4D-97B0-ADA6FEC26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B2C0B0-048F-1F48-A63E-89DD61302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1BE2F9-15D9-6D4D-BFE5-B4AF16A24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6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D0A6D-4D63-9243-B20A-7A43B6B6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643E54-F805-B741-9908-EACDD1E3D6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0557C-F911-5F41-8B89-C9223CB946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1565A-10DB-FA4C-B68A-99EFFBE2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D1B98-AADF-9A46-A8FF-4E73EA387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4FBB5-A4E1-1346-AB43-712A31A72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4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917708-077B-424A-8247-574FC47C7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91573-FA67-4548-B010-619E87EF2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ECA9E-7073-2249-9F93-B2A5A64B6F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E3636-6CEE-624E-99CB-F229DA9C2668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4D58B-5F9D-9C47-8147-4DDD6A4E2B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5D6CD-7E87-5C44-93A9-DC1FAA1FF6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86272-DA1B-1541-920C-8A18659057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69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7.png"/><Relationship Id="rId18" Type="http://schemas.microsoft.com/office/2007/relationships/hdphoto" Target="../media/hdphoto8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microsoft.com/office/2007/relationships/hdphoto" Target="../media/hdphoto5.wdp"/><Relationship Id="rId17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microsoft.com/office/2007/relationships/hdphoto" Target="../media/hdphoto7.wdp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29851155-269B-EA46-8E59-AC717149EAC5}"/>
              </a:ext>
            </a:extLst>
          </p:cNvPr>
          <p:cNvGrpSpPr/>
          <p:nvPr/>
        </p:nvGrpSpPr>
        <p:grpSpPr>
          <a:xfrm>
            <a:off x="-131645" y="213300"/>
            <a:ext cx="12253268" cy="3627674"/>
            <a:chOff x="-131645" y="213300"/>
            <a:chExt cx="12253268" cy="3627674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5113D50E-32BF-EB43-9B39-A6008C0A317A}"/>
                </a:ext>
              </a:extLst>
            </p:cNvPr>
            <p:cNvGrpSpPr/>
            <p:nvPr/>
          </p:nvGrpSpPr>
          <p:grpSpPr>
            <a:xfrm>
              <a:off x="-131645" y="213300"/>
              <a:ext cx="12112460" cy="3627674"/>
              <a:chOff x="-131645" y="213300"/>
              <a:chExt cx="12112460" cy="3627674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73AF3747-2FEE-0E46-A41F-691F3B157DC0}"/>
                  </a:ext>
                </a:extLst>
              </p:cNvPr>
              <p:cNvGrpSpPr/>
              <p:nvPr/>
            </p:nvGrpSpPr>
            <p:grpSpPr>
              <a:xfrm>
                <a:off x="-131645" y="460880"/>
                <a:ext cx="3496058" cy="3380094"/>
                <a:chOff x="325665" y="840431"/>
                <a:chExt cx="4747985" cy="4678811"/>
              </a:xfrm>
            </p:grpSpPr>
            <p:pic>
              <p:nvPicPr>
                <p:cNvPr id="5" name="Picture 4" descr="A close up of a logo&#10;&#10;Description automatically generated">
                  <a:extLst>
                    <a:ext uri="{FF2B5EF4-FFF2-40B4-BE49-F238E27FC236}">
                      <a16:creationId xmlns:a16="http://schemas.microsoft.com/office/drawing/2014/main" id="{F578D025-481E-B548-B876-27F8933E5C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44525"/>
                <a:stretch/>
              </p:blipFill>
              <p:spPr>
                <a:xfrm>
                  <a:off x="325665" y="840431"/>
                  <a:ext cx="4747985" cy="4612539"/>
                </a:xfrm>
                <a:prstGeom prst="rect">
                  <a:avLst/>
                </a:prstGeom>
              </p:spPr>
            </p:pic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A466165F-47D3-1B4D-A913-B9BF30F80048}"/>
                    </a:ext>
                  </a:extLst>
                </p:cNvPr>
                <p:cNvGrpSpPr/>
                <p:nvPr/>
              </p:nvGrpSpPr>
              <p:grpSpPr>
                <a:xfrm>
                  <a:off x="3146148" y="3086072"/>
                  <a:ext cx="1430215" cy="606724"/>
                  <a:chOff x="2231746" y="5348626"/>
                  <a:chExt cx="1430215" cy="606724"/>
                </a:xfrm>
              </p:grpSpPr>
              <p:sp>
                <p:nvSpPr>
                  <p:cNvPr id="15" name="Rectangle 14">
                    <a:extLst>
                      <a:ext uri="{FF2B5EF4-FFF2-40B4-BE49-F238E27FC236}">
                        <a16:creationId xmlns:a16="http://schemas.microsoft.com/office/drawing/2014/main" id="{8571AE90-5EAF-E94F-BEE6-2D64BD8B5DB7}"/>
                      </a:ext>
                    </a:extLst>
                  </p:cNvPr>
                  <p:cNvSpPr/>
                  <p:nvPr/>
                </p:nvSpPr>
                <p:spPr>
                  <a:xfrm>
                    <a:off x="2231746" y="5348626"/>
                    <a:ext cx="1430215" cy="47478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5BC300F2-E2A2-E74C-9E4E-EBE52316215F}"/>
                      </a:ext>
                    </a:extLst>
                  </p:cNvPr>
                  <p:cNvSpPr txBox="1"/>
                  <p:nvPr/>
                </p:nvSpPr>
                <p:spPr>
                  <a:xfrm>
                    <a:off x="2567582" y="5586018"/>
                    <a:ext cx="758541" cy="369332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84.3%</a:t>
                    </a:r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95D22B9C-3935-904E-96C9-E5CDE9BA38FC}"/>
                    </a:ext>
                  </a:extLst>
                </p:cNvPr>
                <p:cNvGrpSpPr/>
                <p:nvPr/>
              </p:nvGrpSpPr>
              <p:grpSpPr>
                <a:xfrm>
                  <a:off x="2117023" y="4950105"/>
                  <a:ext cx="1430216" cy="569137"/>
                  <a:chOff x="2080426" y="5386515"/>
                  <a:chExt cx="1430216" cy="569137"/>
                </a:xfrm>
              </p:grpSpPr>
              <p:sp>
                <p:nvSpPr>
                  <p:cNvPr id="18" name="Rectangle 17">
                    <a:extLst>
                      <a:ext uri="{FF2B5EF4-FFF2-40B4-BE49-F238E27FC236}">
                        <a16:creationId xmlns:a16="http://schemas.microsoft.com/office/drawing/2014/main" id="{E4129BC9-D03F-4F43-BDFA-2BEC2E992274}"/>
                      </a:ext>
                    </a:extLst>
                  </p:cNvPr>
                  <p:cNvSpPr/>
                  <p:nvPr/>
                </p:nvSpPr>
                <p:spPr>
                  <a:xfrm>
                    <a:off x="2080426" y="5480866"/>
                    <a:ext cx="1430216" cy="47478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68295819-7C05-B246-9D4A-C3417ECB9F78}"/>
                      </a:ext>
                    </a:extLst>
                  </p:cNvPr>
                  <p:cNvSpPr txBox="1"/>
                  <p:nvPr/>
                </p:nvSpPr>
                <p:spPr>
                  <a:xfrm>
                    <a:off x="2102213" y="5386515"/>
                    <a:ext cx="1257075" cy="369332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ACE2 (FITC)</a:t>
                    </a: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B584272C-808E-3A47-BF36-32771A31CAE0}"/>
                    </a:ext>
                  </a:extLst>
                </p:cNvPr>
                <p:cNvGrpSpPr/>
                <p:nvPr/>
              </p:nvGrpSpPr>
              <p:grpSpPr>
                <a:xfrm rot="16200000">
                  <a:off x="-622000" y="2791164"/>
                  <a:ext cx="2842718" cy="589815"/>
                  <a:chOff x="2394444" y="5365537"/>
                  <a:chExt cx="1430215" cy="589815"/>
                </a:xfrm>
              </p:grpSpPr>
              <p:sp>
                <p:nvSpPr>
                  <p:cNvPr id="21" name="Rectangle 20">
                    <a:extLst>
                      <a:ext uri="{FF2B5EF4-FFF2-40B4-BE49-F238E27FC236}">
                        <a16:creationId xmlns:a16="http://schemas.microsoft.com/office/drawing/2014/main" id="{4A41C815-B779-C046-ABAF-8BE7CA869C79}"/>
                      </a:ext>
                    </a:extLst>
                  </p:cNvPr>
                  <p:cNvSpPr/>
                  <p:nvPr/>
                </p:nvSpPr>
                <p:spPr>
                  <a:xfrm>
                    <a:off x="2394444" y="5365537"/>
                    <a:ext cx="1430215" cy="58981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ED772C2D-2AD8-8748-AB74-F4896D8B7C82}"/>
                      </a:ext>
                    </a:extLst>
                  </p:cNvPr>
                  <p:cNvSpPr txBox="1"/>
                  <p:nvPr/>
                </p:nvSpPr>
                <p:spPr>
                  <a:xfrm>
                    <a:off x="2720562" y="5480566"/>
                    <a:ext cx="777978" cy="369332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Relative Count</a:t>
                    </a:r>
                  </a:p>
                </p:txBody>
              </p:sp>
            </p:grp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C695BBA-2EC7-BF4F-87AD-BBCD46BA4862}"/>
                  </a:ext>
                </a:extLst>
              </p:cNvPr>
              <p:cNvSpPr txBox="1"/>
              <p:nvPr/>
            </p:nvSpPr>
            <p:spPr>
              <a:xfrm>
                <a:off x="4354323" y="1311165"/>
                <a:ext cx="6479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293T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B66B998-2304-5743-BA19-0DD6E0305591}"/>
                  </a:ext>
                </a:extLst>
              </p:cNvPr>
              <p:cNvSpPr txBox="1"/>
              <p:nvPr/>
            </p:nvSpPr>
            <p:spPr>
              <a:xfrm>
                <a:off x="3817766" y="2635606"/>
                <a:ext cx="11844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293T-ACE2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EBA48315-3CBE-6F45-909C-99B48B65748C}"/>
                  </a:ext>
                </a:extLst>
              </p:cNvPr>
              <p:cNvSpPr txBox="1"/>
              <p:nvPr/>
            </p:nvSpPr>
            <p:spPr>
              <a:xfrm>
                <a:off x="4106" y="213300"/>
                <a:ext cx="43313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/>
                  <a:t>A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507EA388-573B-E845-8631-B4812B1687E1}"/>
                  </a:ext>
                </a:extLst>
              </p:cNvPr>
              <p:cNvSpPr txBox="1"/>
              <p:nvPr/>
            </p:nvSpPr>
            <p:spPr>
              <a:xfrm>
                <a:off x="3573458" y="213300"/>
                <a:ext cx="4154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/>
                  <a:t>B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BFC600C-8C94-E945-A745-6E67074998A7}"/>
                  </a:ext>
                </a:extLst>
              </p:cNvPr>
              <p:cNvSpPr txBox="1"/>
              <p:nvPr/>
            </p:nvSpPr>
            <p:spPr>
              <a:xfrm>
                <a:off x="5721410" y="457055"/>
                <a:ext cx="7491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VSV G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BAB72F2-0CE4-7244-9682-402A0C7B4D50}"/>
                  </a:ext>
                </a:extLst>
              </p:cNvPr>
              <p:cNvSpPr txBox="1"/>
              <p:nvPr/>
            </p:nvSpPr>
            <p:spPr>
              <a:xfrm>
                <a:off x="7227056" y="457055"/>
                <a:ext cx="6773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Spike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5B29B4C-CD8C-DD4D-8E1C-D5D53D2F9DE8}"/>
                  </a:ext>
                </a:extLst>
              </p:cNvPr>
              <p:cNvSpPr txBox="1"/>
              <p:nvPr/>
            </p:nvSpPr>
            <p:spPr>
              <a:xfrm>
                <a:off x="8819505" y="457055"/>
                <a:ext cx="13593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Spike, ALAYT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C48A3FE-C2FD-194C-A0C9-CA8849C07A27}"/>
                  </a:ext>
                </a:extLst>
              </p:cNvPr>
              <p:cNvSpPr txBox="1"/>
              <p:nvPr/>
            </p:nvSpPr>
            <p:spPr>
              <a:xfrm>
                <a:off x="10552026" y="457055"/>
                <a:ext cx="142878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Spike, HA Tail</a:t>
                </a:r>
              </a:p>
            </p:txBody>
          </p:sp>
        </p:grpSp>
        <p:pic>
          <p:nvPicPr>
            <p:cNvPr id="65" name="Picture 64" descr="A picture containing green&#10;&#10;Description automatically generated">
              <a:extLst>
                <a:ext uri="{FF2B5EF4-FFF2-40B4-BE49-F238E27FC236}">
                  <a16:creationId xmlns:a16="http://schemas.microsoft.com/office/drawing/2014/main" id="{7705F4DE-09C9-274D-A1D7-574E47C94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30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643975" y="849098"/>
              <a:ext cx="1710406" cy="1277890"/>
            </a:xfrm>
            <a:prstGeom prst="rect">
              <a:avLst/>
            </a:prstGeom>
          </p:spPr>
        </p:pic>
        <p:pic>
          <p:nvPicPr>
            <p:cNvPr id="67" name="Picture 66" descr="A picture containing sitting, laptop, computer, black&#10;&#10;Description automatically generated">
              <a:extLst>
                <a:ext uri="{FF2B5EF4-FFF2-40B4-BE49-F238E27FC236}">
                  <a16:creationId xmlns:a16="http://schemas.microsoft.com/office/drawing/2014/main" id="{0A34148B-9021-704C-B24E-33B7222018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30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637941" y="2168349"/>
              <a:ext cx="1710406" cy="1277890"/>
            </a:xfrm>
            <a:prstGeom prst="rect">
              <a:avLst/>
            </a:prstGeom>
          </p:spPr>
        </p:pic>
        <p:pic>
          <p:nvPicPr>
            <p:cNvPr id="69" name="Picture 68" descr="A picture containing green&#10;&#10;Description automatically generated">
              <a:extLst>
                <a:ext uri="{FF2B5EF4-FFF2-40B4-BE49-F238E27FC236}">
                  <a16:creationId xmlns:a16="http://schemas.microsoft.com/office/drawing/2014/main" id="{0D08DC99-C027-8846-A505-CDDFF1E20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30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03275" y="849098"/>
              <a:ext cx="1710407" cy="1277890"/>
            </a:xfrm>
            <a:prstGeom prst="rect">
              <a:avLst/>
            </a:prstGeom>
          </p:spPr>
        </p:pic>
        <p:pic>
          <p:nvPicPr>
            <p:cNvPr id="71" name="Picture 70" descr="A picture containing sitting, green, laptop, computer&#10;&#10;Description automatically generated">
              <a:extLst>
                <a:ext uri="{FF2B5EF4-FFF2-40B4-BE49-F238E27FC236}">
                  <a16:creationId xmlns:a16="http://schemas.microsoft.com/office/drawing/2014/main" id="{D58BE87D-7BFC-3342-919D-054A07871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30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11216" y="2168349"/>
              <a:ext cx="1710407" cy="1277890"/>
            </a:xfrm>
            <a:prstGeom prst="rect">
              <a:avLst/>
            </a:prstGeom>
          </p:spPr>
        </p:pic>
        <p:pic>
          <p:nvPicPr>
            <p:cNvPr id="73" name="Picture 72" descr="A picture containing sitting, table, green, water&#10;&#10;Description automatically generated">
              <a:extLst>
                <a:ext uri="{FF2B5EF4-FFF2-40B4-BE49-F238E27FC236}">
                  <a16:creationId xmlns:a16="http://schemas.microsoft.com/office/drawing/2014/main" id="{C29E3A5F-3C03-DE46-8C8D-8C9EAABD5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rightnessContrast bright="30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136963" y="864911"/>
              <a:ext cx="1710407" cy="1277891"/>
            </a:xfrm>
            <a:prstGeom prst="rect">
              <a:avLst/>
            </a:prstGeom>
          </p:spPr>
        </p:pic>
        <p:pic>
          <p:nvPicPr>
            <p:cNvPr id="75" name="Picture 74" descr="A picture containing sitting, grass, table, holding&#10;&#10;Description automatically generated">
              <a:extLst>
                <a:ext uri="{FF2B5EF4-FFF2-40B4-BE49-F238E27FC236}">
                  <a16:creationId xmlns:a16="http://schemas.microsoft.com/office/drawing/2014/main" id="{8D4EDFCE-678B-C445-8E78-4D0414F71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rightnessContrast bright="30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131407" y="2169807"/>
              <a:ext cx="1710407" cy="1277890"/>
            </a:xfrm>
            <a:prstGeom prst="rect">
              <a:avLst/>
            </a:prstGeom>
          </p:spPr>
        </p:pic>
        <p:pic>
          <p:nvPicPr>
            <p:cNvPr id="79" name="Picture 78" descr="A picture containing green, flower&#10;&#10;Description automatically generated">
              <a:extLst>
                <a:ext uri="{FF2B5EF4-FFF2-40B4-BE49-F238E27FC236}">
                  <a16:creationId xmlns:a16="http://schemas.microsoft.com/office/drawing/2014/main" id="{B9573FCE-306D-5E4A-8A24-93E7F252A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rightnessContrast bright="30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886925" y="863922"/>
              <a:ext cx="1708156" cy="1276208"/>
            </a:xfrm>
            <a:prstGeom prst="rect">
              <a:avLst/>
            </a:prstGeom>
          </p:spPr>
        </p:pic>
        <p:pic>
          <p:nvPicPr>
            <p:cNvPr id="81" name="Picture 80" descr="A picture containing sitting, green, light, laptop&#10;&#10;Description automatically generated">
              <a:extLst>
                <a:ext uri="{FF2B5EF4-FFF2-40B4-BE49-F238E27FC236}">
                  <a16:creationId xmlns:a16="http://schemas.microsoft.com/office/drawing/2014/main" id="{086F8EC7-FF74-D941-BCB6-7073EBDA49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rightnessContrast bright="30000" contras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884674" y="2168349"/>
              <a:ext cx="1710407" cy="12778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2544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1911</TotalTime>
  <Words>22</Words>
  <Application>Microsoft Macintosh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 D Crawford</dc:creator>
  <cp:lastModifiedBy>Kate D Crawford</cp:lastModifiedBy>
  <cp:revision>11</cp:revision>
  <dcterms:created xsi:type="dcterms:W3CDTF">2020-04-16T01:25:29Z</dcterms:created>
  <dcterms:modified xsi:type="dcterms:W3CDTF">2020-04-17T09:17:24Z</dcterms:modified>
</cp:coreProperties>
</file>

<file path=docProps/thumbnail.jpeg>
</file>